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70" r:id="rId7"/>
    <p:sldId id="266" r:id="rId8"/>
    <p:sldId id="267" r:id="rId9"/>
    <p:sldId id="271" r:id="rId10"/>
    <p:sldId id="268" r:id="rId11"/>
    <p:sldId id="272" r:id="rId12"/>
    <p:sldId id="269" r:id="rId13"/>
    <p:sldId id="273" r:id="rId14"/>
    <p:sldId id="274" r:id="rId15"/>
    <p:sldId id="275" r:id="rId16"/>
  </p:sldIdLst>
  <p:sldSz cx="18288000" cy="10287000"/>
  <p:notesSz cx="6858000" cy="9144000"/>
  <p:embeddedFontLst>
    <p:embeddedFont>
      <p:font typeface="Gong Gothic Light" panose="020B0600000101010101" charset="-127"/>
      <p:regular r:id="rId17"/>
    </p:embeddedFont>
    <p:embeddedFont>
      <p:font typeface="Hakgyoansim Jiugae R" panose="020B0600000101010101" charset="-127"/>
      <p:regular r:id="rId18"/>
    </p:embeddedFont>
    <p:embeddedFont>
      <p:font typeface="Pretendard SemiBold" panose="020B0600000101010101" charset="-12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4C567-8FF3-4897-B5A1-59632BA82D74}" v="5" dt="2025-05-23T06:54:53.704"/>
    <p1510:client id="{79EB6874-0EDE-4E10-A83E-B3586734CEAC}" v="6" dt="2025-05-22T11:41:22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김" userId="4bf3ea65cd2b878b" providerId="LiveId" clId="{0B64C567-8FF3-4897-B5A1-59632BA82D74}"/>
    <pc:docChg chg="undo custSel addSld delSld modSld">
      <pc:chgData name="준섭 김" userId="4bf3ea65cd2b878b" providerId="LiveId" clId="{0B64C567-8FF3-4897-B5A1-59632BA82D74}" dt="2025-05-23T06:59:21.051" v="828" actId="20577"/>
      <pc:docMkLst>
        <pc:docMk/>
      </pc:docMkLst>
      <pc:sldChg chg="addSp modSp mod">
        <pc:chgData name="준섭 김" userId="4bf3ea65cd2b878b" providerId="LiveId" clId="{0B64C567-8FF3-4897-B5A1-59632BA82D74}" dt="2025-05-23T06:55:10.729" v="806" actId="14100"/>
        <pc:sldMkLst>
          <pc:docMk/>
          <pc:sldMk cId="3561563047" sldId="261"/>
        </pc:sldMkLst>
        <pc:spChg chg="add mod">
          <ac:chgData name="준섭 김" userId="4bf3ea65cd2b878b" providerId="LiveId" clId="{0B64C567-8FF3-4897-B5A1-59632BA82D74}" dt="2025-05-23T06:55:10.729" v="806" actId="14100"/>
          <ac:spMkLst>
            <pc:docMk/>
            <pc:sldMk cId="3561563047" sldId="261"/>
            <ac:spMk id="12" creationId="{D569F297-717E-6AF4-E2B1-CBB1DEDE6720}"/>
          </ac:spMkLst>
        </pc:spChg>
      </pc:sldChg>
      <pc:sldChg chg="addSp delSp modSp mod">
        <pc:chgData name="준섭 김" userId="4bf3ea65cd2b878b" providerId="LiveId" clId="{0B64C567-8FF3-4897-B5A1-59632BA82D74}" dt="2025-05-23T06:59:21.051" v="828" actId="20577"/>
        <pc:sldMkLst>
          <pc:docMk/>
          <pc:sldMk cId="2893664059" sldId="270"/>
        </pc:sldMkLst>
        <pc:spChg chg="mod">
          <ac:chgData name="준섭 김" userId="4bf3ea65cd2b878b" providerId="LiveId" clId="{0B64C567-8FF3-4897-B5A1-59632BA82D74}" dt="2025-05-23T06:59:21.051" v="828" actId="20577"/>
          <ac:spMkLst>
            <pc:docMk/>
            <pc:sldMk cId="2893664059" sldId="270"/>
            <ac:spMk id="38" creationId="{EF21D079-11F3-B1DE-077F-D92D6D069E41}"/>
          </ac:spMkLst>
        </pc:spChg>
        <pc:picChg chg="add mod">
          <ac:chgData name="준섭 김" userId="4bf3ea65cd2b878b" providerId="LiveId" clId="{0B64C567-8FF3-4897-B5A1-59632BA82D74}" dt="2025-05-23T06:59:07.195" v="815" actId="14100"/>
          <ac:picMkLst>
            <pc:docMk/>
            <pc:sldMk cId="2893664059" sldId="270"/>
            <ac:picMk id="10" creationId="{3D2FAF40-6B07-A97F-1298-55EDD9362BF3}"/>
          </ac:picMkLst>
        </pc:picChg>
        <pc:picChg chg="del mod">
          <ac:chgData name="준섭 김" userId="4bf3ea65cd2b878b" providerId="LiveId" clId="{0B64C567-8FF3-4897-B5A1-59632BA82D74}" dt="2025-05-23T06:58:52.383" v="808" actId="478"/>
          <ac:picMkLst>
            <pc:docMk/>
            <pc:sldMk cId="2893664059" sldId="270"/>
            <ac:picMk id="20" creationId="{047ADF7F-4CB8-FDB0-51B5-97B4A04C8689}"/>
          </ac:picMkLst>
        </pc:picChg>
      </pc:sldChg>
      <pc:sldChg chg="modSp mod">
        <pc:chgData name="준섭 김" userId="4bf3ea65cd2b878b" providerId="LiveId" clId="{0B64C567-8FF3-4897-B5A1-59632BA82D74}" dt="2025-05-23T05:13:02.070" v="200" actId="20577"/>
        <pc:sldMkLst>
          <pc:docMk/>
          <pc:sldMk cId="2876806172" sldId="271"/>
        </pc:sldMkLst>
        <pc:spChg chg="mod">
          <ac:chgData name="준섭 김" userId="4bf3ea65cd2b878b" providerId="LiveId" clId="{0B64C567-8FF3-4897-B5A1-59632BA82D74}" dt="2025-05-23T05:13:02.070" v="200" actId="20577"/>
          <ac:spMkLst>
            <pc:docMk/>
            <pc:sldMk cId="2876806172" sldId="271"/>
            <ac:spMk id="16" creationId="{C9FB6F74-9263-56E4-1C8D-FDF7CCBEEBD6}"/>
          </ac:spMkLst>
        </pc:spChg>
      </pc:sldChg>
      <pc:sldChg chg="addSp delSp modSp mod">
        <pc:chgData name="준섭 김" userId="4bf3ea65cd2b878b" providerId="LiveId" clId="{0B64C567-8FF3-4897-B5A1-59632BA82D74}" dt="2025-05-23T06:53:29.027" v="764" actId="20577"/>
        <pc:sldMkLst>
          <pc:docMk/>
          <pc:sldMk cId="3721123849" sldId="274"/>
        </pc:sldMkLst>
        <pc:spChg chg="mod">
          <ac:chgData name="준섭 김" userId="4bf3ea65cd2b878b" providerId="LiveId" clId="{0B64C567-8FF3-4897-B5A1-59632BA82D74}" dt="2025-05-23T06:51:14.612" v="579" actId="14100"/>
          <ac:spMkLst>
            <pc:docMk/>
            <pc:sldMk cId="3721123849" sldId="274"/>
            <ac:spMk id="16" creationId="{74B2B024-EE91-EDD3-7555-E52978D46ECB}"/>
          </ac:spMkLst>
        </pc:spChg>
        <pc:spChg chg="add mod">
          <ac:chgData name="준섭 김" userId="4bf3ea65cd2b878b" providerId="LiveId" clId="{0B64C567-8FF3-4897-B5A1-59632BA82D74}" dt="2025-05-23T06:51:51.205" v="638" actId="20577"/>
          <ac:spMkLst>
            <pc:docMk/>
            <pc:sldMk cId="3721123849" sldId="274"/>
            <ac:spMk id="19" creationId="{030548FE-B151-DD77-9F48-006E2077244E}"/>
          </ac:spMkLst>
        </pc:spChg>
        <pc:spChg chg="add del mod">
          <ac:chgData name="준섭 김" userId="4bf3ea65cd2b878b" providerId="LiveId" clId="{0B64C567-8FF3-4897-B5A1-59632BA82D74}" dt="2025-05-23T06:53:03.966" v="709" actId="1076"/>
          <ac:spMkLst>
            <pc:docMk/>
            <pc:sldMk cId="3721123849" sldId="274"/>
            <ac:spMk id="21" creationId="{46EA7B43-30D2-0FF2-3ED5-D3CFC5674D21}"/>
          </ac:spMkLst>
        </pc:spChg>
        <pc:spChg chg="add mod">
          <ac:chgData name="준섭 김" userId="4bf3ea65cd2b878b" providerId="LiveId" clId="{0B64C567-8FF3-4897-B5A1-59632BA82D74}" dt="2025-05-23T06:53:29.027" v="764" actId="20577"/>
          <ac:spMkLst>
            <pc:docMk/>
            <pc:sldMk cId="3721123849" sldId="274"/>
            <ac:spMk id="29" creationId="{DD32C798-C352-52C5-52E7-516A32F10683}"/>
          </ac:spMkLst>
        </pc:spChg>
        <pc:picChg chg="mod">
          <ac:chgData name="준섭 김" userId="4bf3ea65cd2b878b" providerId="LiveId" clId="{0B64C567-8FF3-4897-B5A1-59632BA82D74}" dt="2025-05-23T06:52:42.275" v="705" actId="1076"/>
          <ac:picMkLst>
            <pc:docMk/>
            <pc:sldMk cId="3721123849" sldId="274"/>
            <ac:picMk id="2" creationId="{2213A2FC-FACF-A5F8-744B-899CA5772C07}"/>
          </ac:picMkLst>
        </pc:picChg>
        <pc:picChg chg="add mod">
          <ac:chgData name="준섭 김" userId="4bf3ea65cd2b878b" providerId="LiveId" clId="{0B64C567-8FF3-4897-B5A1-59632BA82D74}" dt="2025-05-23T06:48:26.932" v="565" actId="14100"/>
          <ac:picMkLst>
            <pc:docMk/>
            <pc:sldMk cId="3721123849" sldId="274"/>
            <ac:picMk id="10" creationId="{5ABE1FDF-372D-E252-8D97-FC6C56F5A609}"/>
          </ac:picMkLst>
        </pc:picChg>
        <pc:picChg chg="add mod">
          <ac:chgData name="준섭 김" userId="4bf3ea65cd2b878b" providerId="LiveId" clId="{0B64C567-8FF3-4897-B5A1-59632BA82D74}" dt="2025-05-23T06:51:55.020" v="639" actId="1076"/>
          <ac:picMkLst>
            <pc:docMk/>
            <pc:sldMk cId="3721123849" sldId="274"/>
            <ac:picMk id="12" creationId="{FABDBC24-8B3B-8281-D567-9CE848E49500}"/>
          </ac:picMkLst>
        </pc:picChg>
        <pc:picChg chg="add mod">
          <ac:chgData name="준섭 김" userId="4bf3ea65cd2b878b" providerId="LiveId" clId="{0B64C567-8FF3-4897-B5A1-59632BA82D74}" dt="2025-05-23T06:52:41.631" v="704" actId="1076"/>
          <ac:picMkLst>
            <pc:docMk/>
            <pc:sldMk cId="3721123849" sldId="274"/>
            <ac:picMk id="14" creationId="{2E1D9977-EB9F-1C38-82E1-869594403DF8}"/>
          </ac:picMkLst>
        </pc:picChg>
        <pc:picChg chg="add mod">
          <ac:chgData name="준섭 김" userId="4bf3ea65cd2b878b" providerId="LiveId" clId="{0B64C567-8FF3-4897-B5A1-59632BA82D74}" dt="2025-05-23T06:52:45.263" v="706" actId="1076"/>
          <ac:picMkLst>
            <pc:docMk/>
            <pc:sldMk cId="3721123849" sldId="274"/>
            <ac:picMk id="17" creationId="{098C5105-F429-0FD9-2C6E-2AA2E5497EC9}"/>
          </ac:picMkLst>
        </pc:picChg>
      </pc:sldChg>
      <pc:sldChg chg="addSp delSp modSp add mod">
        <pc:chgData name="준섭 김" userId="4bf3ea65cd2b878b" providerId="LiveId" clId="{0B64C567-8FF3-4897-B5A1-59632BA82D74}" dt="2025-05-23T06:48:08.476" v="563" actId="20577"/>
        <pc:sldMkLst>
          <pc:docMk/>
          <pc:sldMk cId="1893228288" sldId="275"/>
        </pc:sldMkLst>
        <pc:spChg chg="add mod">
          <ac:chgData name="준섭 김" userId="4bf3ea65cd2b878b" providerId="LiveId" clId="{0B64C567-8FF3-4897-B5A1-59632BA82D74}" dt="2025-05-23T06:48:08.476" v="563" actId="20577"/>
          <ac:spMkLst>
            <pc:docMk/>
            <pc:sldMk cId="1893228288" sldId="275"/>
            <ac:spMk id="15" creationId="{206E5BC8-1462-9805-62D5-767B43C2AAF2}"/>
          </ac:spMkLst>
        </pc:spChg>
        <pc:spChg chg="mod">
          <ac:chgData name="준섭 김" userId="4bf3ea65cd2b878b" providerId="LiveId" clId="{0B64C567-8FF3-4897-B5A1-59632BA82D74}" dt="2025-05-23T06:46:51.063" v="405" actId="14100"/>
          <ac:spMkLst>
            <pc:docMk/>
            <pc:sldMk cId="1893228288" sldId="275"/>
            <ac:spMk id="16" creationId="{AA986B6F-FBC4-AF53-55A8-10795E5572EA}"/>
          </ac:spMkLst>
        </pc:spChg>
        <pc:picChg chg="mod">
          <ac:chgData name="준섭 김" userId="4bf3ea65cd2b878b" providerId="LiveId" clId="{0B64C567-8FF3-4897-B5A1-59632BA82D74}" dt="2025-05-23T06:46:26.591" v="401" actId="1076"/>
          <ac:picMkLst>
            <pc:docMk/>
            <pc:sldMk cId="1893228288" sldId="275"/>
            <ac:picMk id="2" creationId="{99BE5D3E-1E96-7C48-95AB-5E9FBAA14C3D}"/>
          </ac:picMkLst>
        </pc:picChg>
        <pc:picChg chg="del">
          <ac:chgData name="준섭 김" userId="4bf3ea65cd2b878b" providerId="LiveId" clId="{0B64C567-8FF3-4897-B5A1-59632BA82D74}" dt="2025-05-23T06:42:04.693" v="279" actId="478"/>
          <ac:picMkLst>
            <pc:docMk/>
            <pc:sldMk cId="1893228288" sldId="275"/>
            <ac:picMk id="10" creationId="{22D14C57-88A9-2CBF-5C8B-125337AC2573}"/>
          </ac:picMkLst>
        </pc:picChg>
        <pc:picChg chg="add mod">
          <ac:chgData name="준섭 김" userId="4bf3ea65cd2b878b" providerId="LiveId" clId="{0B64C567-8FF3-4897-B5A1-59632BA82D74}" dt="2025-05-23T06:46:21.881" v="399" actId="14100"/>
          <ac:picMkLst>
            <pc:docMk/>
            <pc:sldMk cId="1893228288" sldId="275"/>
            <ac:picMk id="11" creationId="{9B7EF62A-F22A-70E3-8E1E-B2B629F3200D}"/>
          </ac:picMkLst>
        </pc:picChg>
        <pc:picChg chg="add mod">
          <ac:chgData name="준섭 김" userId="4bf3ea65cd2b878b" providerId="LiveId" clId="{0B64C567-8FF3-4897-B5A1-59632BA82D74}" dt="2025-05-23T06:46:29.157" v="402" actId="14100"/>
          <ac:picMkLst>
            <pc:docMk/>
            <pc:sldMk cId="1893228288" sldId="275"/>
            <ac:picMk id="13" creationId="{45653B16-0A84-8EE6-06C2-5DF878420353}"/>
          </ac:picMkLst>
        </pc:picChg>
      </pc:sldChg>
      <pc:sldChg chg="add del">
        <pc:chgData name="준섭 김" userId="4bf3ea65cd2b878b" providerId="LiveId" clId="{0B64C567-8FF3-4897-B5A1-59632BA82D74}" dt="2025-05-23T06:42:06.374" v="281"/>
        <pc:sldMkLst>
          <pc:docMk/>
          <pc:sldMk cId="3132265531" sldId="276"/>
        </pc:sldMkLst>
      </pc:sldChg>
    </pc:docChg>
  </pc:docChgLst>
  <pc:docChgLst>
    <pc:chgData name="준섭 김" userId="4bf3ea65cd2b878b" providerId="LiveId" clId="{79EB6874-0EDE-4E10-A83E-B3586734CEAC}"/>
    <pc:docChg chg="undo custSel addSld delSld modSld">
      <pc:chgData name="준섭 김" userId="4bf3ea65cd2b878b" providerId="LiveId" clId="{79EB6874-0EDE-4E10-A83E-B3586734CEAC}" dt="2025-05-22T11:41:37.070" v="133" actId="20577"/>
      <pc:docMkLst>
        <pc:docMk/>
      </pc:docMkLst>
      <pc:sldChg chg="modSp mod">
        <pc:chgData name="준섭 김" userId="4bf3ea65cd2b878b" providerId="LiveId" clId="{79EB6874-0EDE-4E10-A83E-B3586734CEAC}" dt="2025-05-22T11:33:54.474" v="38" actId="14100"/>
        <pc:sldMkLst>
          <pc:docMk/>
          <pc:sldMk cId="3561563047" sldId="261"/>
        </pc:sldMkLst>
        <pc:spChg chg="mod">
          <ac:chgData name="준섭 김" userId="4bf3ea65cd2b878b" providerId="LiveId" clId="{79EB6874-0EDE-4E10-A83E-B3586734CEAC}" dt="2025-05-22T11:33:54.474" v="38" actId="14100"/>
          <ac:spMkLst>
            <pc:docMk/>
            <pc:sldMk cId="3561563047" sldId="261"/>
            <ac:spMk id="11" creationId="{99C82AFF-73BB-E99B-EC9C-FCD71947448A}"/>
          </ac:spMkLst>
        </pc:spChg>
      </pc:sldChg>
      <pc:sldChg chg="add del">
        <pc:chgData name="준섭 김" userId="4bf3ea65cd2b878b" providerId="LiveId" clId="{79EB6874-0EDE-4E10-A83E-B3586734CEAC}" dt="2025-05-22T11:36:40.556" v="61" actId="47"/>
        <pc:sldMkLst>
          <pc:docMk/>
          <pc:sldMk cId="3618322344" sldId="267"/>
        </pc:sldMkLst>
      </pc:sldChg>
      <pc:sldChg chg="add del">
        <pc:chgData name="준섭 김" userId="4bf3ea65cd2b878b" providerId="LiveId" clId="{79EB6874-0EDE-4E10-A83E-B3586734CEAC}" dt="2025-05-22T11:36:40.201" v="60" actId="47"/>
        <pc:sldMkLst>
          <pc:docMk/>
          <pc:sldMk cId="1639006941" sldId="268"/>
        </pc:sldMkLst>
      </pc:sldChg>
      <pc:sldChg chg="add del">
        <pc:chgData name="준섭 김" userId="4bf3ea65cd2b878b" providerId="LiveId" clId="{79EB6874-0EDE-4E10-A83E-B3586734CEAC}" dt="2025-05-22T11:36:39.621" v="59" actId="47"/>
        <pc:sldMkLst>
          <pc:docMk/>
          <pc:sldMk cId="107000703" sldId="269"/>
        </pc:sldMkLst>
      </pc:sldChg>
      <pc:sldChg chg="addSp delSp modSp mod">
        <pc:chgData name="준섭 김" userId="4bf3ea65cd2b878b" providerId="LiveId" clId="{79EB6874-0EDE-4E10-A83E-B3586734CEAC}" dt="2025-05-22T11:33:39.943" v="10" actId="1076"/>
        <pc:sldMkLst>
          <pc:docMk/>
          <pc:sldMk cId="2893664059" sldId="270"/>
        </pc:sldMkLst>
        <pc:picChg chg="del">
          <ac:chgData name="준섭 김" userId="4bf3ea65cd2b878b" providerId="LiveId" clId="{79EB6874-0EDE-4E10-A83E-B3586734CEAC}" dt="2025-05-22T11:32:29.738" v="0" actId="478"/>
          <ac:picMkLst>
            <pc:docMk/>
            <pc:sldMk cId="2893664059" sldId="270"/>
            <ac:picMk id="10" creationId="{46371526-D1DA-19BB-3510-7212D6A94C33}"/>
          </ac:picMkLst>
        </pc:picChg>
        <pc:picChg chg="add del mod">
          <ac:chgData name="준섭 김" userId="4bf3ea65cd2b878b" providerId="LiveId" clId="{79EB6874-0EDE-4E10-A83E-B3586734CEAC}" dt="2025-05-22T11:33:23.447" v="5" actId="478"/>
          <ac:picMkLst>
            <pc:docMk/>
            <pc:sldMk cId="2893664059" sldId="270"/>
            <ac:picMk id="11" creationId="{7B1B5B02-4399-FB10-3DDD-2ED2A8499827}"/>
          </ac:picMkLst>
        </pc:picChg>
        <pc:picChg chg="mod">
          <ac:chgData name="준섭 김" userId="4bf3ea65cd2b878b" providerId="LiveId" clId="{79EB6874-0EDE-4E10-A83E-B3586734CEAC}" dt="2025-05-22T11:33:39.943" v="10" actId="1076"/>
          <ac:picMkLst>
            <pc:docMk/>
            <pc:sldMk cId="2893664059" sldId="270"/>
            <ac:picMk id="12" creationId="{D2A068E6-63A2-89AB-E74D-36C39EC1A82D}"/>
          </ac:picMkLst>
        </pc:picChg>
        <pc:picChg chg="mod">
          <ac:chgData name="준섭 김" userId="4bf3ea65cd2b878b" providerId="LiveId" clId="{79EB6874-0EDE-4E10-A83E-B3586734CEAC}" dt="2025-05-22T11:33:37.506" v="9" actId="1076"/>
          <ac:picMkLst>
            <pc:docMk/>
            <pc:sldMk cId="2893664059" sldId="270"/>
            <ac:picMk id="13" creationId="{61887FA0-A19A-B61A-AEAC-37E5B1C06CF4}"/>
          </ac:picMkLst>
        </pc:picChg>
        <pc:picChg chg="mod">
          <ac:chgData name="준섭 김" userId="4bf3ea65cd2b878b" providerId="LiveId" clId="{79EB6874-0EDE-4E10-A83E-B3586734CEAC}" dt="2025-05-22T11:33:37.506" v="9" actId="1076"/>
          <ac:picMkLst>
            <pc:docMk/>
            <pc:sldMk cId="2893664059" sldId="270"/>
            <ac:picMk id="17" creationId="{5FD08A0E-5D57-3103-E0CE-47DFC6C51EFC}"/>
          </ac:picMkLst>
        </pc:picChg>
        <pc:picChg chg="add mod">
          <ac:chgData name="준섭 김" userId="4bf3ea65cd2b878b" providerId="LiveId" clId="{79EB6874-0EDE-4E10-A83E-B3586734CEAC}" dt="2025-05-22T11:33:28.315" v="8" actId="14100"/>
          <ac:picMkLst>
            <pc:docMk/>
            <pc:sldMk cId="2893664059" sldId="270"/>
            <ac:picMk id="20" creationId="{047ADF7F-4CB8-FDB0-51B5-97B4A04C8689}"/>
          </ac:picMkLst>
        </pc:picChg>
      </pc:sldChg>
      <pc:sldChg chg="modSp mod">
        <pc:chgData name="준섭 김" userId="4bf3ea65cd2b878b" providerId="LiveId" clId="{79EB6874-0EDE-4E10-A83E-B3586734CEAC}" dt="2025-05-22T11:36:39.188" v="58" actId="20577"/>
        <pc:sldMkLst>
          <pc:docMk/>
          <pc:sldMk cId="2876806172" sldId="271"/>
        </pc:sldMkLst>
        <pc:spChg chg="mod">
          <ac:chgData name="준섭 김" userId="4bf3ea65cd2b878b" providerId="LiveId" clId="{79EB6874-0EDE-4E10-A83E-B3586734CEAC}" dt="2025-05-22T11:36:39.188" v="58" actId="20577"/>
          <ac:spMkLst>
            <pc:docMk/>
            <pc:sldMk cId="2876806172" sldId="271"/>
            <ac:spMk id="22" creationId="{B4745A43-6EEE-67F7-C377-557BE3EA341D}"/>
          </ac:spMkLst>
        </pc:spChg>
      </pc:sldChg>
      <pc:sldChg chg="modSp add del mod">
        <pc:chgData name="준섭 김" userId="4bf3ea65cd2b878b" providerId="LiveId" clId="{79EB6874-0EDE-4E10-A83E-B3586734CEAC}" dt="2025-05-22T11:36:38.644" v="57" actId="20577"/>
        <pc:sldMkLst>
          <pc:docMk/>
          <pc:sldMk cId="3205385252" sldId="272"/>
        </pc:sldMkLst>
        <pc:spChg chg="mod">
          <ac:chgData name="준섭 김" userId="4bf3ea65cd2b878b" providerId="LiveId" clId="{79EB6874-0EDE-4E10-A83E-B3586734CEAC}" dt="2025-05-22T11:36:38.644" v="57" actId="20577"/>
          <ac:spMkLst>
            <pc:docMk/>
            <pc:sldMk cId="3205385252" sldId="272"/>
            <ac:spMk id="22" creationId="{D8EB1B21-FDA4-33C0-2014-69FC6268B78E}"/>
          </ac:spMkLst>
        </pc:spChg>
      </pc:sldChg>
      <pc:sldChg chg="modSp mod">
        <pc:chgData name="준섭 김" userId="4bf3ea65cd2b878b" providerId="LiveId" clId="{79EB6874-0EDE-4E10-A83E-B3586734CEAC}" dt="2025-05-22T11:36:38.324" v="56" actId="20577"/>
        <pc:sldMkLst>
          <pc:docMk/>
          <pc:sldMk cId="3937757456" sldId="273"/>
        </pc:sldMkLst>
        <pc:spChg chg="mod">
          <ac:chgData name="준섭 김" userId="4bf3ea65cd2b878b" providerId="LiveId" clId="{79EB6874-0EDE-4E10-A83E-B3586734CEAC}" dt="2025-05-22T11:36:38.324" v="56" actId="20577"/>
          <ac:spMkLst>
            <pc:docMk/>
            <pc:sldMk cId="3937757456" sldId="273"/>
            <ac:spMk id="22" creationId="{C3DF9219-09AC-E552-B42C-326DF5CC8592}"/>
          </ac:spMkLst>
        </pc:spChg>
      </pc:sldChg>
      <pc:sldChg chg="delSp modSp add mod">
        <pc:chgData name="준섭 김" userId="4bf3ea65cd2b878b" providerId="LiveId" clId="{79EB6874-0EDE-4E10-A83E-B3586734CEAC}" dt="2025-05-22T11:41:37.070" v="133" actId="20577"/>
        <pc:sldMkLst>
          <pc:docMk/>
          <pc:sldMk cId="3721123849" sldId="274"/>
        </pc:sldMkLst>
        <pc:spChg chg="del mod">
          <ac:chgData name="준섭 김" userId="4bf3ea65cd2b878b" providerId="LiveId" clId="{79EB6874-0EDE-4E10-A83E-B3586734CEAC}" dt="2025-05-22T11:41:31.080" v="128" actId="478"/>
          <ac:spMkLst>
            <pc:docMk/>
            <pc:sldMk cId="3721123849" sldId="274"/>
            <ac:spMk id="18" creationId="{A9682926-66C4-6129-95FD-B6B3C6F79ECA}"/>
          </ac:spMkLst>
        </pc:spChg>
        <pc:spChg chg="mod">
          <ac:chgData name="준섭 김" userId="4bf3ea65cd2b878b" providerId="LiveId" clId="{79EB6874-0EDE-4E10-A83E-B3586734CEAC}" dt="2025-05-22T11:41:37.070" v="133" actId="20577"/>
          <ac:spMkLst>
            <pc:docMk/>
            <pc:sldMk cId="3721123849" sldId="274"/>
            <ac:spMk id="22" creationId="{7B94FE6E-07F4-CA47-40F5-DBE3F10E6498}"/>
          </ac:spMkLst>
        </pc:spChg>
        <pc:spChg chg="del">
          <ac:chgData name="준섭 김" userId="4bf3ea65cd2b878b" providerId="LiveId" clId="{79EB6874-0EDE-4E10-A83E-B3586734CEAC}" dt="2025-05-22T11:41:34.781" v="131" actId="478"/>
          <ac:spMkLst>
            <pc:docMk/>
            <pc:sldMk cId="3721123849" sldId="274"/>
            <ac:spMk id="33" creationId="{9CD5BC44-1075-FBDF-3004-55673CE7EB33}"/>
          </ac:spMkLst>
        </pc:spChg>
        <pc:spChg chg="del">
          <ac:chgData name="준섭 김" userId="4bf3ea65cd2b878b" providerId="LiveId" clId="{79EB6874-0EDE-4E10-A83E-B3586734CEAC}" dt="2025-05-22T11:41:32.323" v="129" actId="478"/>
          <ac:spMkLst>
            <pc:docMk/>
            <pc:sldMk cId="3721123849" sldId="274"/>
            <ac:spMk id="34" creationId="{C4230B22-E001-789D-6150-B2DBE49356BF}"/>
          </ac:spMkLst>
        </pc:spChg>
        <pc:spChg chg="del">
          <ac:chgData name="준섭 김" userId="4bf3ea65cd2b878b" providerId="LiveId" clId="{79EB6874-0EDE-4E10-A83E-B3586734CEAC}" dt="2025-05-22T11:41:33.440" v="130" actId="478"/>
          <ac:spMkLst>
            <pc:docMk/>
            <pc:sldMk cId="3721123849" sldId="274"/>
            <ac:spMk id="36" creationId="{8E4FE01A-DDEC-7D6E-4399-A713E993E91B}"/>
          </ac:spMkLst>
        </pc:spChg>
        <pc:spChg chg="del">
          <ac:chgData name="준섭 김" userId="4bf3ea65cd2b878b" providerId="LiveId" clId="{79EB6874-0EDE-4E10-A83E-B3586734CEAC}" dt="2025-05-22T11:41:36.093" v="132" actId="478"/>
          <ac:spMkLst>
            <pc:docMk/>
            <pc:sldMk cId="3721123849" sldId="274"/>
            <ac:spMk id="37" creationId="{12D4A89C-EAF8-3F7B-515A-5B4C9B435C28}"/>
          </ac:spMkLst>
        </pc:spChg>
        <pc:picChg chg="del">
          <ac:chgData name="준섭 김" userId="4bf3ea65cd2b878b" providerId="LiveId" clId="{79EB6874-0EDE-4E10-A83E-B3586734CEAC}" dt="2025-05-22T11:41:28.362" v="125" actId="478"/>
          <ac:picMkLst>
            <pc:docMk/>
            <pc:sldMk cId="3721123849" sldId="274"/>
            <ac:picMk id="10" creationId="{57E0444C-366B-4F76-9815-B4D7E865FA57}"/>
          </ac:picMkLst>
        </pc:picChg>
        <pc:picChg chg="del">
          <ac:chgData name="준섭 김" userId="4bf3ea65cd2b878b" providerId="LiveId" clId="{79EB6874-0EDE-4E10-A83E-B3586734CEAC}" dt="2025-05-22T11:41:28.665" v="126" actId="478"/>
          <ac:picMkLst>
            <pc:docMk/>
            <pc:sldMk cId="3721123849" sldId="274"/>
            <ac:picMk id="12" creationId="{40C3D1D1-20D2-0E35-6322-32CDC377595D}"/>
          </ac:picMkLst>
        </pc:picChg>
        <pc:picChg chg="del">
          <ac:chgData name="준섭 김" userId="4bf3ea65cd2b878b" providerId="LiveId" clId="{79EB6874-0EDE-4E10-A83E-B3586734CEAC}" dt="2025-05-22T11:41:27.990" v="124" actId="478"/>
          <ac:picMkLst>
            <pc:docMk/>
            <pc:sldMk cId="3721123849" sldId="274"/>
            <ac:picMk id="13" creationId="{0AC16F14-05EC-B331-96FD-B582663FA635}"/>
          </ac:picMkLst>
        </pc:picChg>
        <pc:picChg chg="del">
          <ac:chgData name="준섭 김" userId="4bf3ea65cd2b878b" providerId="LiveId" clId="{79EB6874-0EDE-4E10-A83E-B3586734CEAC}" dt="2025-05-22T11:41:27.643" v="123" actId="478"/>
          <ac:picMkLst>
            <pc:docMk/>
            <pc:sldMk cId="3721123849" sldId="274"/>
            <ac:picMk id="19" creationId="{D0DE2A6B-54DC-C16F-5C08-DE65C14A4A76}"/>
          </ac:picMkLst>
        </pc:picChg>
        <pc:picChg chg="del">
          <ac:chgData name="준섭 김" userId="4bf3ea65cd2b878b" providerId="LiveId" clId="{79EB6874-0EDE-4E10-A83E-B3586734CEAC}" dt="2025-05-22T11:41:27.192" v="122" actId="478"/>
          <ac:picMkLst>
            <pc:docMk/>
            <pc:sldMk cId="3721123849" sldId="274"/>
            <ac:picMk id="39" creationId="{B0C96D35-B4A9-636F-249F-D2589A9EAB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flutter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앱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개발</a:t>
            </a:r>
          </a:p>
          <a:p>
            <a:pPr lvl="0" algn="ctr">
              <a:lnSpc>
                <a:spcPct val="99600"/>
              </a:lnSpc>
            </a:pP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계획서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AD18-9A45-CCCF-F550-EFCD87E2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58B75-045C-831F-76F0-31917014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0C53C7-0DE4-1895-63FB-0959DCD6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016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C1685A-77F5-524B-B28E-0E4F9918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287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0E6022-B5EA-4498-9175-B87DEF055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8224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A2BAA28-8E74-E33B-3CC9-198C4775C7C3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512EB8-CABB-D13B-FDB0-DD70C8FD1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D1A6B4-ABBB-F005-BFBC-E2C0EB1C156F}"/>
              </a:ext>
            </a:extLst>
          </p:cNvPr>
          <p:cNvSpPr txBox="1"/>
          <p:nvPr/>
        </p:nvSpPr>
        <p:spPr>
          <a:xfrm>
            <a:off x="1943100" y="37147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4F1862-FF95-1E80-56AE-957C93714414}"/>
              </a:ext>
            </a:extLst>
          </p:cNvPr>
          <p:cNvSpPr txBox="1"/>
          <p:nvPr/>
        </p:nvSpPr>
        <p:spPr>
          <a:xfrm>
            <a:off x="1384300" y="715963"/>
            <a:ext cx="130302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추가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BB9BA-5A83-FE96-EF97-B4A30981F51C}"/>
              </a:ext>
            </a:extLst>
          </p:cNvPr>
          <p:cNvSpPr txBox="1"/>
          <p:nvPr/>
        </p:nvSpPr>
        <p:spPr>
          <a:xfrm>
            <a:off x="2051050" y="28384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C7A5A-C860-CDEB-CBDD-04C16D5C87F5}"/>
              </a:ext>
            </a:extLst>
          </p:cNvPr>
          <p:cNvSpPr txBox="1"/>
          <p:nvPr/>
        </p:nvSpPr>
        <p:spPr>
          <a:xfrm>
            <a:off x="2051050" y="36512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A1816-D928-EA63-4A7F-83950EBA7143}"/>
              </a:ext>
            </a:extLst>
          </p:cNvPr>
          <p:cNvSpPr txBox="1"/>
          <p:nvPr/>
        </p:nvSpPr>
        <p:spPr>
          <a:xfrm>
            <a:off x="2051050" y="45021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99B93-D12F-EA7F-2BC7-743D978333E4}"/>
              </a:ext>
            </a:extLst>
          </p:cNvPr>
          <p:cNvSpPr txBox="1"/>
          <p:nvPr/>
        </p:nvSpPr>
        <p:spPr>
          <a:xfrm>
            <a:off x="2051050" y="5295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149A8E-92FB-1DEF-71FD-67A82F2CA612}"/>
              </a:ext>
            </a:extLst>
          </p:cNvPr>
          <p:cNvSpPr txBox="1"/>
          <p:nvPr/>
        </p:nvSpPr>
        <p:spPr>
          <a:xfrm>
            <a:off x="2051050" y="60932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84D33-EBC7-ACAB-F54F-5D98DBE26DF7}"/>
              </a:ext>
            </a:extLst>
          </p:cNvPr>
          <p:cNvSpPr txBox="1"/>
          <p:nvPr/>
        </p:nvSpPr>
        <p:spPr>
          <a:xfrm>
            <a:off x="2051050" y="69405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CED992-9E72-9284-55BB-A4E6271F6A1A}"/>
              </a:ext>
            </a:extLst>
          </p:cNvPr>
          <p:cNvSpPr txBox="1"/>
          <p:nvPr/>
        </p:nvSpPr>
        <p:spPr>
          <a:xfrm>
            <a:off x="1295400" y="30557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F57AAB-6B41-A6FC-C53D-85EE76EAB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909" y="3050276"/>
            <a:ext cx="2743583" cy="59730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A8F36DC-3071-91EE-3767-E71EF48E1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55" y="3108323"/>
            <a:ext cx="2743583" cy="595395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2BBC4D-56A0-3130-DDF0-50AF9C08DC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7471" y="3117850"/>
            <a:ext cx="2734057" cy="593490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FBBA7A-858E-5F66-744A-2B4B9826C1C5}"/>
              </a:ext>
            </a:extLst>
          </p:cNvPr>
          <p:cNvSpPr txBox="1"/>
          <p:nvPr/>
        </p:nvSpPr>
        <p:spPr>
          <a:xfrm>
            <a:off x="2139226" y="2603669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수정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F3B413-27C6-0D7E-2317-387C055412C1}"/>
              </a:ext>
            </a:extLst>
          </p:cNvPr>
          <p:cNvSpPr txBox="1"/>
          <p:nvPr/>
        </p:nvSpPr>
        <p:spPr>
          <a:xfrm>
            <a:off x="7899400" y="2616755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추가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4EC958-1905-F316-CA9D-F04E02F9A9C7}"/>
              </a:ext>
            </a:extLst>
          </p:cNvPr>
          <p:cNvSpPr txBox="1"/>
          <p:nvPr/>
        </p:nvSpPr>
        <p:spPr>
          <a:xfrm>
            <a:off x="13620026" y="2642569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1639006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FF618-0923-57B1-25A1-00ABD684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66D4A7-4EFA-C3F8-F5B4-50DBA215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8BB918-2B6D-23D0-0480-69799E47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016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55FA8F-42CB-5C91-DAFE-E6A5E3B37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287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F7617CE-886B-365C-0D67-E3CD4A21D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8224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1643EE9-1344-CDCF-8071-CE415B03770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9C13501-8E02-5173-349D-13AA132D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5DE8804-D84A-F8D6-2888-9BC0EE53DF69}"/>
              </a:ext>
            </a:extLst>
          </p:cNvPr>
          <p:cNvSpPr txBox="1"/>
          <p:nvPr/>
        </p:nvSpPr>
        <p:spPr>
          <a:xfrm>
            <a:off x="1943100" y="37147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8EB1B21-FDA4-33C0-2014-69FC6268B78E}"/>
              </a:ext>
            </a:extLst>
          </p:cNvPr>
          <p:cNvSpPr txBox="1"/>
          <p:nvPr/>
        </p:nvSpPr>
        <p:spPr>
          <a:xfrm>
            <a:off x="1384300" y="715963"/>
            <a:ext cx="154559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추가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C1C235-946F-13EA-4806-F7E35FFD9862}"/>
              </a:ext>
            </a:extLst>
          </p:cNvPr>
          <p:cNvSpPr txBox="1"/>
          <p:nvPr/>
        </p:nvSpPr>
        <p:spPr>
          <a:xfrm>
            <a:off x="2051050" y="28384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F531F8-597B-E339-825C-5DECE2D583F4}"/>
              </a:ext>
            </a:extLst>
          </p:cNvPr>
          <p:cNvSpPr txBox="1"/>
          <p:nvPr/>
        </p:nvSpPr>
        <p:spPr>
          <a:xfrm>
            <a:off x="2051050" y="36512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58D6CA-B765-2305-2BB9-8F4A7F5CF676}"/>
              </a:ext>
            </a:extLst>
          </p:cNvPr>
          <p:cNvSpPr txBox="1"/>
          <p:nvPr/>
        </p:nvSpPr>
        <p:spPr>
          <a:xfrm>
            <a:off x="2051050" y="45021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3ADD9D-FBE6-D68E-4F52-04AF32C1193F}"/>
              </a:ext>
            </a:extLst>
          </p:cNvPr>
          <p:cNvSpPr txBox="1"/>
          <p:nvPr/>
        </p:nvSpPr>
        <p:spPr>
          <a:xfrm>
            <a:off x="2051050" y="5295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CCDFEA-52A7-0843-2B12-D110CCFF72C1}"/>
              </a:ext>
            </a:extLst>
          </p:cNvPr>
          <p:cNvSpPr txBox="1"/>
          <p:nvPr/>
        </p:nvSpPr>
        <p:spPr>
          <a:xfrm>
            <a:off x="2051050" y="60932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DCC801-B229-87C4-5E86-63BB95A0C38E}"/>
              </a:ext>
            </a:extLst>
          </p:cNvPr>
          <p:cNvSpPr txBox="1"/>
          <p:nvPr/>
        </p:nvSpPr>
        <p:spPr>
          <a:xfrm>
            <a:off x="2051050" y="69405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99EF2-E307-9AAA-24E0-1ECE1D9D0738}"/>
              </a:ext>
            </a:extLst>
          </p:cNvPr>
          <p:cNvSpPr txBox="1"/>
          <p:nvPr/>
        </p:nvSpPr>
        <p:spPr>
          <a:xfrm>
            <a:off x="1295400" y="30557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D4BBBD-BC9D-5E1C-D549-AA837C6C793C}"/>
              </a:ext>
            </a:extLst>
          </p:cNvPr>
          <p:cNvSpPr txBox="1"/>
          <p:nvPr/>
        </p:nvSpPr>
        <p:spPr>
          <a:xfrm>
            <a:off x="2139226" y="2603669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수정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8B372C-A0E5-45FA-D15E-60565C488218}"/>
              </a:ext>
            </a:extLst>
          </p:cNvPr>
          <p:cNvSpPr txBox="1"/>
          <p:nvPr/>
        </p:nvSpPr>
        <p:spPr>
          <a:xfrm>
            <a:off x="7899400" y="2616755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추가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B1DFF2-527B-6336-9067-CC53790A5280}"/>
              </a:ext>
            </a:extLst>
          </p:cNvPr>
          <p:cNvSpPr txBox="1"/>
          <p:nvPr/>
        </p:nvSpPr>
        <p:spPr>
          <a:xfrm>
            <a:off x="13620026" y="2642569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FC3ADC-1B3D-8192-C0AF-70D31C964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800" y="3055719"/>
            <a:ext cx="2994908" cy="6006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D64E2C-1B49-57E1-EDB9-BE7229571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641" y="3011901"/>
            <a:ext cx="2724530" cy="6050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9BA0C3-1909-839D-74D6-393101ADF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1800" y="3011901"/>
            <a:ext cx="2715004" cy="60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8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C4E9-3FE0-E903-D06F-C3A8A9E35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ED01BE-7365-2D7C-6082-1734DDEF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EBB276-1573-1C64-90F2-0D5DADC2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5F83D8-DF2F-50C6-5326-B5DB53C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92B839-C729-2CE9-0399-E9DE52AC2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8AEECA9-A236-D74D-90D0-EB341996AE7C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B18F5CA-E36A-BA78-F941-A7CD868B2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1BC3FD4-7278-0298-80BB-E7A0C7D3668F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6553997-4B87-4056-9035-FECA84800D6C}"/>
              </a:ext>
            </a:extLst>
          </p:cNvPr>
          <p:cNvSpPr txBox="1"/>
          <p:nvPr/>
        </p:nvSpPr>
        <p:spPr>
          <a:xfrm>
            <a:off x="1328928" y="681207"/>
            <a:ext cx="6824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013A43-01C4-23B0-97B8-98FAC5ABE19F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6481E2-26AE-B1C2-1476-DAF523CFBDAA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5A9315-F986-303E-BE6E-7C8B08A7C43E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7A295-CE32-34FF-519C-38E6535EA670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E3C4A-CD82-E53F-1E58-8E5DB83CE983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D5B90-B6D9-1D02-A9C4-C54BD8C3F677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21E70-62FB-E336-A779-64227A423B0C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2F9EE4-7B3B-90DB-B19F-A6CE70DB2D1D}"/>
              </a:ext>
            </a:extLst>
          </p:cNvPr>
          <p:cNvSpPr txBox="1"/>
          <p:nvPr/>
        </p:nvSpPr>
        <p:spPr>
          <a:xfrm>
            <a:off x="7240698" y="2640052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728C17-DAD1-8365-030C-FCE43FA0599B}"/>
              </a:ext>
            </a:extLst>
          </p:cNvPr>
          <p:cNvSpPr txBox="1"/>
          <p:nvPr/>
        </p:nvSpPr>
        <p:spPr>
          <a:xfrm>
            <a:off x="11082862" y="26193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1D1B7-1CB8-1812-EBA2-7C8B94FBE039}"/>
              </a:ext>
            </a:extLst>
          </p:cNvPr>
          <p:cNvSpPr txBox="1"/>
          <p:nvPr/>
        </p:nvSpPr>
        <p:spPr>
          <a:xfrm>
            <a:off x="14542171" y="2614637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198299-A32F-92FF-4892-A4C55B1D3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727" y="3154771"/>
            <a:ext cx="2713664" cy="58570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8ECF8C-176E-68F3-E789-0BD105889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0736" y="3161957"/>
            <a:ext cx="2723217" cy="59217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D24CA4-3662-D9B8-8E69-6660C6CA8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9778" y="3106322"/>
            <a:ext cx="2654144" cy="595395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2D0E2C6-10B7-CD9C-7B22-D46162885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3941" y="3106322"/>
            <a:ext cx="2642730" cy="59055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790736-A1BB-2177-C511-4BD377DFE8D5}"/>
              </a:ext>
            </a:extLst>
          </p:cNvPr>
          <p:cNvSpPr txBox="1"/>
          <p:nvPr/>
        </p:nvSpPr>
        <p:spPr>
          <a:xfrm>
            <a:off x="4513434" y="2676436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중에서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957938-64D1-5BBC-23C4-D80B3F9540F4}"/>
              </a:ext>
            </a:extLst>
          </p:cNvPr>
          <p:cNvSpPr txBox="1"/>
          <p:nvPr/>
        </p:nvSpPr>
        <p:spPr>
          <a:xfrm>
            <a:off x="2146787" y="27025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D2127AD-1450-CE5A-B688-1AE17DAC4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C7F37-6F10-EE99-8A78-A421812B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3DA4BF-CD07-30B3-C0B9-02213060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E95C18-90FC-C2FE-9866-68E2A4C1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1D3D1B-908D-071F-AE78-F98C87EA7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4C3DFA-0DDA-6D91-7E2F-1A637AEF3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34B7D21-B459-DE5D-2400-CF3D579E12C0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84E1243-A47D-7622-8ADC-7B51E29F6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8C97104-1873-70EE-F57F-B0090ED9BDE4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3DF9219-09AC-E552-B42C-326DF5CC8592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7BAC5-5D36-6452-BE9F-6890ACF84A3E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488565-50DB-B1A0-780E-994D8325BB31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C56F67-D1F9-4C39-017F-E86E5B0E0ED9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A9E1F2-6C44-4870-61BF-DC94EAC107CD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495357-40E4-A460-2042-A0ED2B4581D2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137C6-0718-FFFC-BA46-EEDAC75FAFD0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CFCE0-8369-D034-93A3-FF309D1DE539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71A211-7240-18B2-DBBE-99901BF59BA0}"/>
              </a:ext>
            </a:extLst>
          </p:cNvPr>
          <p:cNvSpPr txBox="1"/>
          <p:nvPr/>
        </p:nvSpPr>
        <p:spPr>
          <a:xfrm>
            <a:off x="7240698" y="2640052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A70F67-082B-3463-F58E-4940B2025401}"/>
              </a:ext>
            </a:extLst>
          </p:cNvPr>
          <p:cNvSpPr txBox="1"/>
          <p:nvPr/>
        </p:nvSpPr>
        <p:spPr>
          <a:xfrm>
            <a:off x="11082862" y="26193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31DB7-D173-0A0B-3C5E-9A5BBAE0E6B0}"/>
              </a:ext>
            </a:extLst>
          </p:cNvPr>
          <p:cNvSpPr txBox="1"/>
          <p:nvPr/>
        </p:nvSpPr>
        <p:spPr>
          <a:xfrm>
            <a:off x="14542171" y="2614637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2F6F5C-BEED-4B15-3964-C64C03ECD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727" y="3154771"/>
            <a:ext cx="2713664" cy="58570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B5234B-843C-AF2F-D011-FD0D07489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0736" y="3161957"/>
            <a:ext cx="2723217" cy="59217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ABAB94-351F-24D8-8EB9-842851E5A2F1}"/>
              </a:ext>
            </a:extLst>
          </p:cNvPr>
          <p:cNvSpPr txBox="1"/>
          <p:nvPr/>
        </p:nvSpPr>
        <p:spPr>
          <a:xfrm>
            <a:off x="4513434" y="2676436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중에서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CE216-BC95-E95F-B5C7-47C8E82492CE}"/>
              </a:ext>
            </a:extLst>
          </p:cNvPr>
          <p:cNvSpPr txBox="1"/>
          <p:nvPr/>
        </p:nvSpPr>
        <p:spPr>
          <a:xfrm>
            <a:off x="2146787" y="27025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4D0DA2-BA95-7353-DC17-3B7E3DE30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E5C2F4-F0DF-2AD4-3245-7FE3BCA6F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307" y="3094072"/>
            <a:ext cx="2715004" cy="5925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B24CE6-BA0B-654C-81C8-9ED22620EF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9584" y="3108361"/>
            <a:ext cx="273405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5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E8FEB-21F4-492B-6D1A-611A1C00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13A2FC-FACF-A5F8-744B-899CA577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75963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42CD54-95BB-C4F7-3D35-6FCCEE12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C9CE64-0478-036E-7CB5-A1243FCB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B7935C-293C-D7E7-8362-01B370CE0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DB7A1C7-241E-7018-9BE6-86044CE0C253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3F724B6-8800-5A5D-B793-4910C9AF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6FFB982-20D0-ADD1-C217-ACCC9DF74EC7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B94FE6E-07F4-CA47-40F5-DBE3F10E6498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56CDE-6A78-FFD7-BC33-F98E7BE6322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165C4-37BD-A1C6-A536-69390D58FCD2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A227F-D1BC-409B-B971-1B3AAF828478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46C316-8F8F-08F1-A61E-1D4F55A37D73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C4095-ABE3-DF9E-1049-796E10CB741C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8B98FF-4503-361E-FEEF-8240B300176A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2B024-EE91-EDD3-7555-E52978D46ECB}"/>
              </a:ext>
            </a:extLst>
          </p:cNvPr>
          <p:cNvSpPr txBox="1"/>
          <p:nvPr/>
        </p:nvSpPr>
        <p:spPr>
          <a:xfrm>
            <a:off x="1295400" y="2992219"/>
            <a:ext cx="7151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사용자는 앱을 실행하면 중앙에 정렬된 </a:t>
            </a:r>
            <a:r>
              <a:rPr lang="ko-KR" altLang="en-US" dirty="0" err="1"/>
              <a:t>메인화면을</a:t>
            </a:r>
            <a:r>
              <a:rPr lang="ko-KR" altLang="en-US" dirty="0"/>
              <a:t> 바로 확인 가능</a:t>
            </a:r>
          </a:p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상단에 </a:t>
            </a:r>
            <a:r>
              <a:rPr lang="en-US" altLang="ko-KR" dirty="0"/>
              <a:t>"</a:t>
            </a:r>
            <a:r>
              <a:rPr lang="ko-KR" altLang="en-US" dirty="0"/>
              <a:t>오늘 머 하지</a:t>
            </a:r>
            <a:r>
              <a:rPr lang="en-US" altLang="ko-KR" dirty="0"/>
              <a:t>?" </a:t>
            </a:r>
            <a:r>
              <a:rPr lang="ko-KR" altLang="en-US" dirty="0"/>
              <a:t>타이틀 </a:t>
            </a:r>
            <a:r>
              <a:rPr lang="en-US" altLang="ko-KR" dirty="0"/>
              <a:t>+ </a:t>
            </a:r>
            <a:r>
              <a:rPr lang="ko-KR" altLang="en-US" dirty="0"/>
              <a:t>날짜 </a:t>
            </a:r>
            <a:r>
              <a:rPr lang="en-US" altLang="ko-KR" dirty="0"/>
              <a:t>+ </a:t>
            </a:r>
            <a:r>
              <a:rPr lang="ko-KR" altLang="en-US" dirty="0"/>
              <a:t>할 일 통계 표시</a:t>
            </a:r>
          </a:p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초기 화면은  할 일이 없다는  메시지 출력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BE1FDF-372D-E252-8D97-FC6C56F5A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928" y="4068271"/>
            <a:ext cx="6053227" cy="52662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BDBC24-8B3B-8281-D567-9CE848E49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999" y="3600308"/>
            <a:ext cx="6940907" cy="9525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1D9977-EB9F-1C38-82E1-869594403D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999" y="5438717"/>
            <a:ext cx="8122067" cy="11113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8C5105-F429-0FD9-2C6E-2AA2E5497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4999" y="7290253"/>
            <a:ext cx="5874052" cy="17590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0548FE-B151-DD77-9F48-006E2077244E}"/>
              </a:ext>
            </a:extLst>
          </p:cNvPr>
          <p:cNvSpPr txBox="1"/>
          <p:nvPr/>
        </p:nvSpPr>
        <p:spPr>
          <a:xfrm>
            <a:off x="8438733" y="3057010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할 일 리스트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A7B43-30D2-0FF2-3ED5-D3CFC5674D21}"/>
              </a:ext>
            </a:extLst>
          </p:cNvPr>
          <p:cNvSpPr txBox="1"/>
          <p:nvPr/>
        </p:nvSpPr>
        <p:spPr>
          <a:xfrm>
            <a:off x="8438733" y="479593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오늘 날짜</a:t>
            </a:r>
            <a:r>
              <a:rPr lang="en-US" altLang="ko-KR" dirty="0"/>
              <a:t>,</a:t>
            </a:r>
            <a:r>
              <a:rPr lang="ko-KR" altLang="en-US" dirty="0"/>
              <a:t>할  완료</a:t>
            </a:r>
            <a:r>
              <a:rPr lang="en-US" altLang="ko-KR" dirty="0"/>
              <a:t>/</a:t>
            </a:r>
            <a:r>
              <a:rPr lang="ko-KR" altLang="en-US" dirty="0"/>
              <a:t>미완료 개수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32C798-C352-52C5-52E7-516A32F10683}"/>
              </a:ext>
            </a:extLst>
          </p:cNvPr>
          <p:cNvSpPr txBox="1"/>
          <p:nvPr/>
        </p:nvSpPr>
        <p:spPr>
          <a:xfrm>
            <a:off x="8435685" y="675820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초기 화면 메시지 출력 </a:t>
            </a:r>
          </a:p>
        </p:txBody>
      </p:sp>
    </p:spTree>
    <p:extLst>
      <p:ext uri="{BB962C8B-B14F-4D97-AF65-F5344CB8AC3E}">
        <p14:creationId xmlns:p14="http://schemas.microsoft.com/office/powerpoint/2010/main" val="372112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4815-4E55-EB5A-9DB9-3193E9F6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BE5D3E-1E96-7C48-95AB-5E9FBAA1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A4404F-0CE2-C548-06CB-1D8616E3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ABD4A2-F663-04EF-3EDB-7CAB308EA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4AE9D64-3BEE-1841-8C24-D8DEEC85E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F03869E-F45C-0791-B7BE-963A847C4E81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D603DD2-B69D-1A71-37E6-2FECDCEEC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B520661-D40A-C1FD-5D9A-42243789812E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B92BBBA-BBFC-E7CA-884B-2BDFF91FD5AF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48D0F-AEB2-9DCC-CA05-EDA0D9CC8471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A76D8-5672-C406-3FB6-7834CEF77103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3E171-912C-97C4-7F7F-8E389DA2A833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694D0-F048-3976-F789-D51986C2B2AD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C7848E-F5F0-08D6-2B48-E8818BC2435E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0386E8-FC1E-B163-132B-2999C5F5A296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86B6F-FBC4-AF53-55A8-10795E5572EA}"/>
              </a:ext>
            </a:extLst>
          </p:cNvPr>
          <p:cNvSpPr txBox="1"/>
          <p:nvPr/>
        </p:nvSpPr>
        <p:spPr>
          <a:xfrm>
            <a:off x="1295400" y="2992219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메인 페이지에서 메뉴 아이콘 클릭 시 사이드 메뉴 나옴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7EF62A-F22A-70E3-8E1E-B2B629F32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990" y="3852049"/>
            <a:ext cx="6389285" cy="5539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653B16-0A84-8EE6-06C2-5DF878420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3852048"/>
            <a:ext cx="5473981" cy="55396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6E5BC8-1462-9805-62D5-767B43C2AAF2}"/>
              </a:ext>
            </a:extLst>
          </p:cNvPr>
          <p:cNvSpPr txBox="1"/>
          <p:nvPr/>
        </p:nvSpPr>
        <p:spPr>
          <a:xfrm>
            <a:off x="9006840" y="2993234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 각 메뉴 리스트별  </a:t>
            </a:r>
            <a:r>
              <a:rPr lang="en-US" altLang="ko-KR" dirty="0"/>
              <a:t>const Divider()</a:t>
            </a:r>
            <a:r>
              <a:rPr lang="ko-KR" altLang="en-US" dirty="0"/>
              <a:t>을 통해 실선으로 구분</a:t>
            </a:r>
          </a:p>
        </p:txBody>
      </p:sp>
    </p:spTree>
    <p:extLst>
      <p:ext uri="{BB962C8B-B14F-4D97-AF65-F5344CB8AC3E}">
        <p14:creationId xmlns:p14="http://schemas.microsoft.com/office/powerpoint/2010/main" val="189322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AB61-66AE-91F6-0360-FEF8F361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17E2F3-0173-FE6B-30EA-E80F3CFB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336925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B3D835-3DF0-72C5-C52A-B4B0862A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7810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C4B2E3-9F01-608F-2500-15F80544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A8CA62-C21F-1393-64B3-9797296A0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C741A84-DD13-ACC5-39A7-ADB3AF30F06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421BE8-FBA8-5289-2B86-9B0E95A57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70C39E9-2575-594A-9D90-63E804BA00E7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5391F85-F58F-4352-0677-68BA3DB39479}"/>
              </a:ext>
            </a:extLst>
          </p:cNvPr>
          <p:cNvSpPr txBox="1"/>
          <p:nvPr/>
        </p:nvSpPr>
        <p:spPr>
          <a:xfrm>
            <a:off x="558800" y="863600"/>
            <a:ext cx="4622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목차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AF03B43-345D-7B73-A55C-91CF4B5C1C6E}"/>
              </a:ext>
            </a:extLst>
          </p:cNvPr>
          <p:cNvSpPr txBox="1"/>
          <p:nvPr/>
        </p:nvSpPr>
        <p:spPr>
          <a:xfrm>
            <a:off x="1905000" y="3079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50E8E2E-589B-4240-0CC6-E2D24D85FFAC}"/>
              </a:ext>
            </a:extLst>
          </p:cNvPr>
          <p:cNvSpPr txBox="1"/>
          <p:nvPr/>
        </p:nvSpPr>
        <p:spPr>
          <a:xfrm>
            <a:off x="1905000" y="4031488"/>
            <a:ext cx="335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21A21A25-3F88-52C8-C71B-0C15A7729E04}"/>
              </a:ext>
            </a:extLst>
          </p:cNvPr>
          <p:cNvSpPr txBox="1"/>
          <p:nvPr/>
        </p:nvSpPr>
        <p:spPr>
          <a:xfrm>
            <a:off x="1943100" y="4975225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F33593D-FF40-84C1-7BDB-0D783C1A85A3}"/>
              </a:ext>
            </a:extLst>
          </p:cNvPr>
          <p:cNvSpPr txBox="1"/>
          <p:nvPr/>
        </p:nvSpPr>
        <p:spPr>
          <a:xfrm>
            <a:off x="1964436" y="6741287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5D60802-22D5-370C-79DF-BA1FA5E82CB5}"/>
              </a:ext>
            </a:extLst>
          </p:cNvPr>
          <p:cNvSpPr txBox="1"/>
          <p:nvPr/>
        </p:nvSpPr>
        <p:spPr>
          <a:xfrm>
            <a:off x="1943100" y="7693025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화면 설계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9C82AFF-73BB-E99B-EC9C-FCD71947448A}"/>
              </a:ext>
            </a:extLst>
          </p:cNvPr>
          <p:cNvSpPr txBox="1"/>
          <p:nvPr/>
        </p:nvSpPr>
        <p:spPr>
          <a:xfrm>
            <a:off x="1965608" y="5915826"/>
            <a:ext cx="6797392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진행률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9F297-717E-6AF4-E2B1-CBB1DEDE6720}"/>
              </a:ext>
            </a:extLst>
          </p:cNvPr>
          <p:cNvSpPr txBox="1"/>
          <p:nvPr/>
        </p:nvSpPr>
        <p:spPr>
          <a:xfrm>
            <a:off x="1905000" y="8679688"/>
            <a:ext cx="6172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기능 구현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356156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3DC-5F76-A9AA-F989-4EF89F00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96B8D6-7ED4-246D-78B9-798BDB69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3CDBA6-7115-2FCE-0F31-487F7AE7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3A10EC-423D-9121-6E06-ED0868A4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F4DC92-0551-B4BC-5AF3-544C61D56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80088B8-35AD-B3EB-859A-228E97C12D5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B1F496-8323-C414-CBDC-661F47718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BBFB5D0-1B7C-B816-A409-73CB486EBD0A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FA98DF36-D035-F69F-88D5-13A7E59304F9}"/>
              </a:ext>
            </a:extLst>
          </p:cNvPr>
          <p:cNvSpPr txBox="1"/>
          <p:nvPr/>
        </p:nvSpPr>
        <p:spPr>
          <a:xfrm>
            <a:off x="1447800" y="863600"/>
            <a:ext cx="6540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00F972F-075C-FA2A-B680-32972D88C74C}"/>
              </a:ext>
            </a:extLst>
          </p:cNvPr>
          <p:cNvSpPr txBox="1"/>
          <p:nvPr/>
        </p:nvSpPr>
        <p:spPr>
          <a:xfrm>
            <a:off x="1968500" y="2870200"/>
            <a:ext cx="643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명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: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오늘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머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?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70E54B-5DDA-7CF8-84FB-7F1BF9904F1F}"/>
              </a:ext>
            </a:extLst>
          </p:cNvPr>
          <p:cNvSpPr txBox="1"/>
          <p:nvPr/>
        </p:nvSpPr>
        <p:spPr>
          <a:xfrm>
            <a:off x="1885950" y="4318000"/>
            <a:ext cx="144399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사용자가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하루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동안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해야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기록하고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,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있도록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하여</a:t>
            </a:r>
          </a:p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자기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관리와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생산성을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높이는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도움을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간단한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모바일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애플리케이션을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구현한다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4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AC7D-D2DA-793A-DF41-AFF85D2C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890EF1-3EB7-5947-431E-C4B675A5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3909C6-12FD-856A-72D4-B1DDA4CA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BB00C5-5E1C-297D-C3BE-E55AFB493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F5334E-7D95-E101-07D4-CA6D0D63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F89A297-4FDA-C65B-176B-8A64CFAB10B0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4C499D-C04E-42F7-BE7D-E9E8C184F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4CA2425-E074-D2C6-9D1C-0902F1C53121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AC4AB63-7F69-A4FB-5EA8-AB7CFB092A62}"/>
              </a:ext>
            </a:extLst>
          </p:cNvPr>
          <p:cNvSpPr txBox="1"/>
          <p:nvPr/>
        </p:nvSpPr>
        <p:spPr>
          <a:xfrm>
            <a:off x="1492250" y="952500"/>
            <a:ext cx="501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C6F23-A269-84A4-59E4-9CEDE79838CF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07E25-9F8D-2A13-9702-CDE5F34FDDD3}"/>
              </a:ext>
            </a:extLst>
          </p:cNvPr>
          <p:cNvSpPr txBox="1"/>
          <p:nvPr/>
        </p:nvSpPr>
        <p:spPr>
          <a:xfrm>
            <a:off x="205105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87B22-2749-947D-BD84-9F60D76D8553}"/>
              </a:ext>
            </a:extLst>
          </p:cNvPr>
          <p:cNvSpPr txBox="1"/>
          <p:nvPr/>
        </p:nvSpPr>
        <p:spPr>
          <a:xfrm>
            <a:off x="2051050" y="53213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32A9D-3A4D-B9CB-92AD-362530E4DF23}"/>
              </a:ext>
            </a:extLst>
          </p:cNvPr>
          <p:cNvSpPr txBox="1"/>
          <p:nvPr/>
        </p:nvSpPr>
        <p:spPr>
          <a:xfrm>
            <a:off x="205105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86A43-ECC5-4C00-27F1-457C3335BCC9}"/>
              </a:ext>
            </a:extLst>
          </p:cNvPr>
          <p:cNvSpPr txBox="1"/>
          <p:nvPr/>
        </p:nvSpPr>
        <p:spPr>
          <a:xfrm>
            <a:off x="2051050" y="76581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37853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0740A-EAA1-C0F0-17C8-B240B08A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C67083-806F-0556-D8BC-2F4142AD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143409-89D1-AB81-5400-C49E33E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A817D8-165A-4206-B249-26111850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469B6-EAAE-FE4B-44E8-5EBA303D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3B20581-1B9F-669E-6E10-1867E812A1A8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25C6CB-54B7-B90E-ADBD-DD5113F3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4A991D5-FF5B-BA61-F8E8-3EFBA34A01C9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0513800-EF6E-F629-8C70-5CEC61631B37}"/>
              </a:ext>
            </a:extLst>
          </p:cNvPr>
          <p:cNvSpPr txBox="1"/>
          <p:nvPr/>
        </p:nvSpPr>
        <p:spPr>
          <a:xfrm>
            <a:off x="1041400" y="812800"/>
            <a:ext cx="5791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CAED8824-147E-E9F8-471F-8F71A840FA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3200400" y="3225800"/>
            <a:ext cx="1117600" cy="508000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5E8070C4-64B7-1B3D-6DC3-269015313A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127500" y="4076700"/>
            <a:ext cx="1117600" cy="50800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2E55AD72-E97C-D8A1-A8BE-7E72EDF7A36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156200" y="5054600"/>
            <a:ext cx="2146300" cy="508000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6F7D603A-F89E-0C28-25E3-D154FB04E8D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175500" y="6032500"/>
            <a:ext cx="1117600" cy="508000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05FF301F-3DC8-CA02-DF4E-E66C4A0393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9321800" y="8051800"/>
            <a:ext cx="1117600" cy="508000"/>
          </a:xfrm>
          <a:prstGeom prst="rect">
            <a:avLst/>
          </a:prstGeom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55398158-C47B-44E3-1E4D-B2B54B1441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293100" y="6972300"/>
            <a:ext cx="1117600" cy="508000"/>
          </a:xfrm>
          <a:prstGeom prst="rect">
            <a:avLst/>
          </a:prstGeom>
        </p:spPr>
      </p:pic>
      <p:sp>
        <p:nvSpPr>
          <p:cNvPr id="45" name="TextBox 15">
            <a:extLst>
              <a:ext uri="{FF2B5EF4-FFF2-40B4-BE49-F238E27FC236}">
                <a16:creationId xmlns:a16="http://schemas.microsoft.com/office/drawing/2014/main" id="{25F22F15-2840-C970-AE6B-C1D0A10D64A6}"/>
              </a:ext>
            </a:extLst>
          </p:cNvPr>
          <p:cNvSpPr txBox="1"/>
          <p:nvPr/>
        </p:nvSpPr>
        <p:spPr>
          <a:xfrm>
            <a:off x="1231900" y="326390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아이디어</a:t>
            </a:r>
            <a:r>
              <a:rPr lang="en-US" sz="1600" b="0" i="0" u="none" strike="noStrike" dirty="0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구체화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EC70C109-A9A4-435C-F06B-44B6E5DD6B52}"/>
              </a:ext>
            </a:extLst>
          </p:cNvPr>
          <p:cNvSpPr txBox="1"/>
          <p:nvPr/>
        </p:nvSpPr>
        <p:spPr>
          <a:xfrm>
            <a:off x="1231900" y="41529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프로젝트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생성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화면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구조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설계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8755D4D3-37AC-118F-CB27-023D3A2970EB}"/>
              </a:ext>
            </a:extLst>
          </p:cNvPr>
          <p:cNvSpPr txBox="1"/>
          <p:nvPr/>
        </p:nvSpPr>
        <p:spPr>
          <a:xfrm>
            <a:off x="1231900" y="5130800"/>
            <a:ext cx="1498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일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추가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삭제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체크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구현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20AECEE-83B8-9533-71E9-9BBB02D9AD44}"/>
              </a:ext>
            </a:extLst>
          </p:cNvPr>
          <p:cNvSpPr txBox="1"/>
          <p:nvPr/>
        </p:nvSpPr>
        <p:spPr>
          <a:xfrm>
            <a:off x="1231900" y="6108700"/>
            <a:ext cx="1130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디자인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개선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UI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FD455E4F-D44B-8197-367E-D6EA714C2406}"/>
              </a:ext>
            </a:extLst>
          </p:cNvPr>
          <p:cNvSpPr txBox="1"/>
          <p:nvPr/>
        </p:nvSpPr>
        <p:spPr>
          <a:xfrm>
            <a:off x="1231900" y="70866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테스트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자료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제작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8D0F189F-8671-E249-8463-E12A72940F1F}"/>
              </a:ext>
            </a:extLst>
          </p:cNvPr>
          <p:cNvSpPr txBox="1"/>
          <p:nvPr/>
        </p:nvSpPr>
        <p:spPr>
          <a:xfrm>
            <a:off x="1231900" y="8064500"/>
            <a:ext cx="109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최종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9C1E6D2F-0605-8E29-E2E3-2592CA345C1B}"/>
              </a:ext>
            </a:extLst>
          </p:cNvPr>
          <p:cNvSpPr txBox="1"/>
          <p:nvPr/>
        </p:nvSpPr>
        <p:spPr>
          <a:xfrm>
            <a:off x="30607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4/29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A315C55E-D40C-F411-3FCE-D483D62994B5}"/>
              </a:ext>
            </a:extLst>
          </p:cNvPr>
          <p:cNvSpPr txBox="1"/>
          <p:nvPr/>
        </p:nvSpPr>
        <p:spPr>
          <a:xfrm>
            <a:off x="40005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5/6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E5AB9826-252E-B121-2676-A039539564B1}"/>
              </a:ext>
            </a:extLst>
          </p:cNvPr>
          <p:cNvSpPr txBox="1"/>
          <p:nvPr/>
        </p:nvSpPr>
        <p:spPr>
          <a:xfrm>
            <a:off x="4838700" y="9042400"/>
            <a:ext cx="635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5/13</a:t>
            </a: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D75E36D4-C6D5-39A1-2DB4-CFE383853ED9}"/>
              </a:ext>
            </a:extLst>
          </p:cNvPr>
          <p:cNvSpPr txBox="1"/>
          <p:nvPr/>
        </p:nvSpPr>
        <p:spPr>
          <a:xfrm>
            <a:off x="59055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5/20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3E2833EC-3709-2BAE-92F9-CED9D8831702}"/>
              </a:ext>
            </a:extLst>
          </p:cNvPr>
          <p:cNvSpPr txBox="1"/>
          <p:nvPr/>
        </p:nvSpPr>
        <p:spPr>
          <a:xfrm>
            <a:off x="7023100" y="9042400"/>
            <a:ext cx="571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5/27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C4802940-20F4-1CFC-39D7-47535D7A9219}"/>
              </a:ext>
            </a:extLst>
          </p:cNvPr>
          <p:cNvSpPr txBox="1"/>
          <p:nvPr/>
        </p:nvSpPr>
        <p:spPr>
          <a:xfrm>
            <a:off x="8064500" y="9042400"/>
            <a:ext cx="444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6/3</a:t>
            </a: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F3C38E8E-D6F2-5EA1-6C08-7B17C5CD39BC}"/>
              </a:ext>
            </a:extLst>
          </p:cNvPr>
          <p:cNvSpPr txBox="1"/>
          <p:nvPr/>
        </p:nvSpPr>
        <p:spPr>
          <a:xfrm>
            <a:off x="8966200" y="9042400"/>
            <a:ext cx="647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6/10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392FE451-32A7-AD00-B1B4-867C3D3734EB}"/>
              </a:ext>
            </a:extLst>
          </p:cNvPr>
          <p:cNvSpPr txBox="1"/>
          <p:nvPr/>
        </p:nvSpPr>
        <p:spPr>
          <a:xfrm>
            <a:off x="100457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6/17</a:t>
            </a:r>
          </a:p>
        </p:txBody>
      </p:sp>
    </p:spTree>
    <p:extLst>
      <p:ext uri="{BB962C8B-B14F-4D97-AF65-F5344CB8AC3E}">
        <p14:creationId xmlns:p14="http://schemas.microsoft.com/office/powerpoint/2010/main" val="390460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10708-8FE1-23AD-6F98-D5C3FE74B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91899C-C107-82DD-D8E1-9448F45E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158828B-CD77-4AE5-01A5-E00FDE4D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526044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C9153FF-8A5C-6E0B-20CF-473823B3A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03295E-7527-F9F5-459C-31CCCF53C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E9245C-266B-9C6F-0FCF-DEB93C0BC2A4}"/>
              </a:ext>
            </a:extLst>
          </p:cNvPr>
          <p:cNvSpPr txBox="1"/>
          <p:nvPr/>
        </p:nvSpPr>
        <p:spPr>
          <a:xfrm rot="5400000">
            <a:off x="175641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42A49CD-B27A-6E41-A81F-B35F3E4C8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FF9A2FE-EDFC-D1D9-9E7C-6A763E567A67}"/>
              </a:ext>
            </a:extLst>
          </p:cNvPr>
          <p:cNvSpPr txBox="1"/>
          <p:nvPr/>
        </p:nvSpPr>
        <p:spPr>
          <a:xfrm>
            <a:off x="31877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EF21D079-11F3-B1DE-077F-D92D6D069E41}"/>
              </a:ext>
            </a:extLst>
          </p:cNvPr>
          <p:cNvSpPr txBox="1"/>
          <p:nvPr/>
        </p:nvSpPr>
        <p:spPr>
          <a:xfrm>
            <a:off x="1676400" y="812800"/>
            <a:ext cx="9474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진행률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A068E6-63A2-89AB-E74D-36C39EC1A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536" y="5973318"/>
            <a:ext cx="371357" cy="37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887FA0-A19A-B61A-AEAC-37E5B1C06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874" y="6563689"/>
            <a:ext cx="316449" cy="316449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0D962AF4-3300-ED4C-EF5D-8B48BC3ECC74}"/>
              </a:ext>
            </a:extLst>
          </p:cNvPr>
          <p:cNvSpPr txBox="1"/>
          <p:nvPr/>
        </p:nvSpPr>
        <p:spPr>
          <a:xfrm>
            <a:off x="6076950" y="401202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45BAF3C-C5D5-763B-A28E-AD57303B53B9}"/>
              </a:ext>
            </a:extLst>
          </p:cNvPr>
          <p:cNvSpPr txBox="1"/>
          <p:nvPr/>
        </p:nvSpPr>
        <p:spPr>
          <a:xfrm>
            <a:off x="8102600" y="438785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FD08A0E-5D57-3103-E0CE-47DFC6C51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886" y="6806688"/>
            <a:ext cx="534424" cy="53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AF7A96-3EBF-1E02-C2ED-94CFC3DB3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248" y="2599188"/>
            <a:ext cx="316449" cy="3164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A63F23-3C27-C9D3-54CA-0BCDE756F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902" y="2527143"/>
            <a:ext cx="534424" cy="534424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EF84A9A7-C951-9020-13EE-B839C96E5B49}"/>
              </a:ext>
            </a:extLst>
          </p:cNvPr>
          <p:cNvSpPr txBox="1"/>
          <p:nvPr/>
        </p:nvSpPr>
        <p:spPr>
          <a:xfrm>
            <a:off x="2330569" y="2627763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중요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43907B03-950C-81BD-901E-BFCFE3A57B7F}"/>
              </a:ext>
            </a:extLst>
          </p:cNvPr>
          <p:cNvSpPr txBox="1"/>
          <p:nvPr/>
        </p:nvSpPr>
        <p:spPr>
          <a:xfrm>
            <a:off x="3530719" y="263623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지연 가능성 있음 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2FAF40-6B07-A97F-1298-55EDD9362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881" y="3436199"/>
            <a:ext cx="14616319" cy="57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64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9962C-FDD4-AC02-B9EA-6F1EC3436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06041E-0C46-E043-BEB6-8BFD1787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327E6D-F57C-4B7E-FA5D-8722ECAC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2EB0C4-9A24-B127-96A1-3FDACC89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0D2F96-5D15-A06C-F9F2-462A49A36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1D283A2-3909-0AFE-6088-8443C067599A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6D91B74-3E67-913E-888D-17C3E6957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FF6AAB0-2DA9-C468-AF53-7FC31FC1F980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0C274F3-5310-2177-78A1-BCE1823992C6}"/>
              </a:ext>
            </a:extLst>
          </p:cNvPr>
          <p:cNvSpPr txBox="1"/>
          <p:nvPr/>
        </p:nvSpPr>
        <p:spPr>
          <a:xfrm>
            <a:off x="1492250" y="952500"/>
            <a:ext cx="60261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21A930-C178-8F93-652C-B7BE2F8CED4E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36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altLang="ko-KR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일 생성 기능</a:t>
            </a: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78A9ED-A3EB-AEFA-0DD4-9D4308057CEB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목록 보기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061C6A-771F-52FD-D632-BC2A1499743C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완료 체크 기능</a:t>
            </a: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91F085-554E-3E06-90BF-5124E3282C3D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할 일 수정 및 삭제 기능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59477A-65AA-C0DC-F8ED-202225ADC92E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간단한 통계 또는 요약 제공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오늘의 완료된 일 수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,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남은 일 수 보여주는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1E56B-39D1-0ADA-917E-C7A305C52989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중요한 일정이나 할 일에 대해 사용자에게 알림 기능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163153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E163-D9E7-28E7-7C25-AA68C486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811BA0-F206-7811-13E5-EFEFA28F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C73C47-1DD1-FCA6-B39E-723D54B6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99BA832-1909-D03C-518E-C9EA5AFD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CEE3C7-155F-297B-A881-8A335CFD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FB0BF67-9A74-467F-0F9C-14E11B69EDA7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1F31C83-ECFB-D9AB-7B75-C0933FAF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9850CC6-2EC2-93F7-5821-4FEA0E8064A3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941B779-0BAB-C369-96FD-0EA206ED4957}"/>
              </a:ext>
            </a:extLst>
          </p:cNvPr>
          <p:cNvSpPr txBox="1"/>
          <p:nvPr/>
        </p:nvSpPr>
        <p:spPr>
          <a:xfrm>
            <a:off x="1136650" y="831850"/>
            <a:ext cx="100647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D47653-8BD3-85F1-5E34-0E06020969CD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E504B-17F5-FE6D-AA1B-C1FC7778CC39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66AD2B-84C8-3F28-A046-B52C559DFE30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E310D-DBB7-5C41-772A-A634A00D2079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F1D49-F828-9F9D-6037-FDBA9EE7D0C5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31054-E1E4-6AA3-7BD7-E317E8557961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74C0E-39D8-CD42-8B2A-48B1CDFD7840}"/>
              </a:ext>
            </a:extLst>
          </p:cNvPr>
          <p:cNvSpPr txBox="1"/>
          <p:nvPr/>
        </p:nvSpPr>
        <p:spPr>
          <a:xfrm>
            <a:off x="1295400" y="3252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9D678-75BB-FCB1-DC0E-AFD52B81C6A0}"/>
              </a:ext>
            </a:extLst>
          </p:cNvPr>
          <p:cNvSpPr txBox="1"/>
          <p:nvPr/>
        </p:nvSpPr>
        <p:spPr>
          <a:xfrm>
            <a:off x="11223625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9E9E91-61C2-AD13-4DEE-D444088FA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003" y="3949700"/>
            <a:ext cx="2575197" cy="55882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CB5330-2627-C86C-63FD-B8664020A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0191" y="3669370"/>
            <a:ext cx="2753109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B5577-C0AD-6B05-DF0C-1D084A9F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FFC018-0531-5441-BAFB-011FCD26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9EFC7-2239-E9EE-2A37-7A6693B4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2F875D-5B81-0457-4E7E-8F5F1FA0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614938-B805-3C8B-EDB6-E3002238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40BC4AE-7BFB-F47E-48F8-92CDAA73872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0D6735C-DF6C-61ED-5E09-91A6BF6E4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895BE70-914E-E817-B500-2AC06F4EDADC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4745A43-6EEE-67F7-C377-557BE3EA341D}"/>
              </a:ext>
            </a:extLst>
          </p:cNvPr>
          <p:cNvSpPr txBox="1"/>
          <p:nvPr/>
        </p:nvSpPr>
        <p:spPr>
          <a:xfrm>
            <a:off x="1136650" y="831850"/>
            <a:ext cx="118935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480E3-064B-BA6B-6D38-E696FAF2FFD0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F3DDB-E357-6BD7-30A2-14341B43307D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7A813B-2EA5-4D4D-8624-38B96A9AEFFB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B99F8-E5DE-61D2-BF3B-DEDCB3C633DA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695701-C559-1B41-3521-A48CC0F54D74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4F3A42-4E51-A317-B35F-7CE48A7A35E1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FB6F74-9263-56E4-1C8D-FDF7CCBEEBD6}"/>
              </a:ext>
            </a:extLst>
          </p:cNvPr>
          <p:cNvSpPr txBox="1"/>
          <p:nvPr/>
        </p:nvSpPr>
        <p:spPr>
          <a:xfrm>
            <a:off x="1295400" y="3252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r>
              <a:rPr lang="en-US" altLang="ko-KR" dirty="0"/>
              <a:t> </a:t>
            </a: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초기 화면은  빈 화면으로 보임</a:t>
            </a:r>
            <a:r>
              <a:rPr lang="en-US" altLang="ko-KR" dirty="0"/>
              <a:t>(</a:t>
            </a:r>
            <a:r>
              <a:rPr lang="ko-KR" altLang="en-US" dirty="0"/>
              <a:t>할 일이 없습니다</a:t>
            </a:r>
            <a:r>
              <a:rPr lang="en-US" altLang="ko-KR" dirty="0"/>
              <a:t>)</a:t>
            </a:r>
            <a:r>
              <a:rPr lang="ko-KR" altLang="en-US" dirty="0"/>
              <a:t>메시지 출력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9379E-40FC-9225-545C-ECDDDA1BEB37}"/>
              </a:ext>
            </a:extLst>
          </p:cNvPr>
          <p:cNvSpPr txBox="1"/>
          <p:nvPr/>
        </p:nvSpPr>
        <p:spPr>
          <a:xfrm>
            <a:off x="11223625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98E2F9-9FBF-3FA2-02F1-7D8CE8741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055" y="3898900"/>
            <a:ext cx="2704236" cy="5639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6C610E-5E36-EC4E-CF24-ABAC87219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9561" y="3886200"/>
            <a:ext cx="2597520" cy="56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06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540</Words>
  <Application>Microsoft Office PowerPoint</Application>
  <PresentationFormat>사용자 지정</PresentationFormat>
  <Paragraphs>124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Calibri</vt:lpstr>
      <vt:lpstr>Hakgyoansim Jiugae R</vt:lpstr>
      <vt:lpstr>Arial</vt:lpstr>
      <vt:lpstr>Pretendard SemiBold</vt:lpstr>
      <vt:lpstr>Gong Gothic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준섭 김</cp:lastModifiedBy>
  <cp:revision>5</cp:revision>
  <dcterms:created xsi:type="dcterms:W3CDTF">2006-08-16T00:00:00Z</dcterms:created>
  <dcterms:modified xsi:type="dcterms:W3CDTF">2025-05-23T06:59:25Z</dcterms:modified>
</cp:coreProperties>
</file>